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5" r:id="rId2"/>
    <p:sldId id="287" r:id="rId3"/>
    <p:sldId id="288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90" r:id="rId28"/>
    <p:sldId id="292" r:id="rId29"/>
    <p:sldId id="29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333E6-2DA2-4A8A-9196-7D1F5434C6E0}" type="datetimeFigureOut">
              <a:rPr lang="en-AU" smtClean="0"/>
              <a:t>10/03/2020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011A7-8619-4341-BB6A-A12E6EBBA7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9468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11A7-8619-4341-BB6A-A12E6EBBA7DD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9147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D5DC-9095-46C2-815C-C9AB4F1F706F}" type="datetimeFigureOut">
              <a:rPr lang="en-AU" smtClean="0"/>
              <a:t>10/03/2020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0B25-4C8C-4D58-B184-05846D33C7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3499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D5DC-9095-46C2-815C-C9AB4F1F706F}" type="datetimeFigureOut">
              <a:rPr lang="en-AU" smtClean="0"/>
              <a:t>10/03/2020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0B25-4C8C-4D58-B184-05846D33C7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9258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D5DC-9095-46C2-815C-C9AB4F1F706F}" type="datetimeFigureOut">
              <a:rPr lang="en-AU" smtClean="0"/>
              <a:t>10/03/2020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0B25-4C8C-4D58-B184-05846D33C7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6850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D5DC-9095-46C2-815C-C9AB4F1F706F}" type="datetimeFigureOut">
              <a:rPr lang="en-AU" smtClean="0"/>
              <a:t>10/03/2020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0B25-4C8C-4D58-B184-05846D33C7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0141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D5DC-9095-46C2-815C-C9AB4F1F706F}" type="datetimeFigureOut">
              <a:rPr lang="en-AU" smtClean="0"/>
              <a:t>10/03/2020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0B25-4C8C-4D58-B184-05846D33C7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0404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D5DC-9095-46C2-815C-C9AB4F1F706F}" type="datetimeFigureOut">
              <a:rPr lang="en-AU" smtClean="0"/>
              <a:t>10/03/2020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0B25-4C8C-4D58-B184-05846D33C7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8240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D5DC-9095-46C2-815C-C9AB4F1F706F}" type="datetimeFigureOut">
              <a:rPr lang="en-AU" smtClean="0"/>
              <a:t>10/03/2020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0B25-4C8C-4D58-B184-05846D33C7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174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D5DC-9095-46C2-815C-C9AB4F1F706F}" type="datetimeFigureOut">
              <a:rPr lang="en-AU" smtClean="0"/>
              <a:t>10/03/2020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0B25-4C8C-4D58-B184-05846D33C7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99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D5DC-9095-46C2-815C-C9AB4F1F706F}" type="datetimeFigureOut">
              <a:rPr lang="en-AU" smtClean="0"/>
              <a:t>10/03/2020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0B25-4C8C-4D58-B184-05846D33C7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316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D5DC-9095-46C2-815C-C9AB4F1F706F}" type="datetimeFigureOut">
              <a:rPr lang="en-AU" smtClean="0"/>
              <a:t>10/03/2020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0B25-4C8C-4D58-B184-05846D33C7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7097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D5DC-9095-46C2-815C-C9AB4F1F706F}" type="datetimeFigureOut">
              <a:rPr lang="en-AU" smtClean="0"/>
              <a:t>10/03/2020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0B25-4C8C-4D58-B184-05846D33C7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2101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1D5DC-9095-46C2-815C-C9AB4F1F706F}" type="datetimeFigureOut">
              <a:rPr lang="en-AU" smtClean="0"/>
              <a:t>10/03/2020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00B25-4C8C-4D58-B184-05846D33C7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139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tiff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liturgyhelp.com.au/resource_file/wav/Jerusalem.mp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tiff"/><Relationship Id="rId7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7" Type="http://schemas.microsoft.com/office/2007/relationships/hdphoto" Target="../media/hdphoto3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tiff"/><Relationship Id="rId7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1894" y="8586"/>
            <a:ext cx="86325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en-US" sz="3200" baseline="30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rd</a:t>
            </a:r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SUNDAY OF LENT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9550" y="533400"/>
            <a:ext cx="79682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I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Mùa Chay Năm A</a:t>
            </a:r>
          </a:p>
        </p:txBody>
      </p:sp>
      <p:pic>
        <p:nvPicPr>
          <p:cNvPr id="17" name="Picture 2" descr="C:\Users\JOSEPH HUNG\Pictures\hinh sofware moi\gieng ( moi )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9" y="1827501"/>
            <a:ext cx="6705600" cy="503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JOSEPH HUNG\Pictures\hinh sofware moi\chua ( john )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8" y="2449133"/>
            <a:ext cx="5614466" cy="443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JOSEPH HUNG\Pictures\hinh sofware moi\dan ba ben gieng nuoc 1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229" y="2735171"/>
            <a:ext cx="3806834" cy="414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140" y="55313"/>
            <a:ext cx="1165225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591816" y="1088111"/>
            <a:ext cx="15521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latin typeface="Segoe Print" pitchFamily="2" charset="0"/>
                <a:ea typeface="Tahoma" pitchFamily="34" charset="0"/>
                <a:cs typeface="Tahoma" pitchFamily="34" charset="0"/>
              </a:rPr>
              <a:t>Lent</a:t>
            </a:r>
            <a:endParaRPr lang="en-AU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11331" y="1542870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2020</a:t>
            </a:r>
          </a:p>
          <a:p>
            <a:endParaRPr lang="en-AU" sz="3600" b="1" dirty="0">
              <a:solidFill>
                <a:srgbClr val="FFFF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71344" y="6180892"/>
            <a:ext cx="204094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15/03/20</a:t>
            </a:r>
            <a:endParaRPr lang="en-AU" sz="3800" dirty="0"/>
          </a:p>
        </p:txBody>
      </p:sp>
    </p:spTree>
    <p:extLst>
      <p:ext uri="{BB962C8B-B14F-4D97-AF65-F5344CB8AC3E}">
        <p14:creationId xmlns:p14="http://schemas.microsoft.com/office/powerpoint/2010/main" val="2098715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00600" y="304800"/>
            <a:ext cx="41910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 ấy nói: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"Thưa ông, ông không có gầu,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 giếng lại sâu. Vậy ông lấy đâu ra nước hằng sống?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499" y="4724400"/>
            <a:ext cx="891540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‘You have no bucket, sir,’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 answered ‘and the well is deep: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could you get this living water?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31" r="28396"/>
          <a:stretch/>
        </p:blipFill>
        <p:spPr bwMode="auto">
          <a:xfrm>
            <a:off x="0" y="37851"/>
            <a:ext cx="4800600" cy="431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193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31" y="4328883"/>
            <a:ext cx="902053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Chẳng lẽ ông lớn hơn tổ phụ chúng tôi là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Gia-cóp, người đã cho chúng tôi giếng này? Chính Người đã uống nước giếng này, cả con cháu và đàn gia súc của Người cũng vậy."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04" y="13799"/>
            <a:ext cx="365765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you a greater man than our father Jacob who gave us this well and drank from it himself with his sons and his cattle?’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956" y="-23191"/>
            <a:ext cx="5462560" cy="307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997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422" y="5562600"/>
            <a:ext cx="880715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trả lời: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"Ai uống nước này, sẽ lại khát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8422" y="156627"/>
            <a:ext cx="880715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replied: ‘Whoever drinks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water will get thirsty again;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23" y="1423236"/>
            <a:ext cx="7320354" cy="41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179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6418" y="3315251"/>
            <a:ext cx="581344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 ai uống nước tôi cho,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 không bao giờ khát nữa. Và nước tôi cho sẽ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thành nơi người ấy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mạch nước vọt lên,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đem lại sự sống đời đời."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248" y="0"/>
            <a:ext cx="310038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anyone who drinks the water that I shall give will never be thirsty again: the water that I shall give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turn into a spring inside him, welling up to eternal life.’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418" y="-33130"/>
            <a:ext cx="5914334" cy="332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162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956" y="4191000"/>
            <a:ext cx="881208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phụ nữ nói với Đức Giê-su: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"Thưa ông, xin ông cho tôi thứ nước ấy,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tôi hết khát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khỏi phải đến đây lấy nước.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88639"/>
            <a:ext cx="41910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‘Sir,’ said the woman, ‘give me some of that water, so that I may never get thirsty and never have to come here again to draw water.’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91"/>
          <a:stretch/>
        </p:blipFill>
        <p:spPr bwMode="auto">
          <a:xfrm>
            <a:off x="4495800" y="0"/>
            <a:ext cx="4648200" cy="347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340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410200"/>
            <a:ext cx="878497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phụ nữ nói với Người: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"Thưa ông, tôi thấy ông thật là một ngôn sứ 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2774" y="152400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‘I see you are a prophet, sir’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55784"/>
            <a:ext cx="7391400" cy="415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110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3766636"/>
            <a:ext cx="65532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 ông chúng tôi đã thờ phượng Thiên Chúa trên núi này; còn các ông lại bảo: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Giê-ru-sa-lem mới chính là nơi phải thờ phượng Thiên Chúa.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364435"/>
            <a:ext cx="277422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‘Our fathers worshipped on this mountain, while you say that Jerusalem is the place where one ought to worship.’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940"/>
            <a:ext cx="6470689" cy="363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667000" y="200828"/>
            <a:ext cx="2057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Our fathers worshipped on this mountain, while you say that </a:t>
            </a:r>
            <a:r>
              <a:rPr lang="en-AU" u="sng" dirty="0">
                <a:hlinkClick r:id="rId4"/>
              </a:rPr>
              <a:t>Jerusalem</a:t>
            </a:r>
            <a:r>
              <a:rPr lang="en-AU" dirty="0"/>
              <a:t> is the place where one ought to worship.’ </a:t>
            </a:r>
          </a:p>
        </p:txBody>
      </p:sp>
    </p:spTree>
    <p:extLst>
      <p:ext uri="{BB962C8B-B14F-4D97-AF65-F5344CB8AC3E}">
        <p14:creationId xmlns:p14="http://schemas.microsoft.com/office/powerpoint/2010/main" val="1524193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2778" y="3509696"/>
            <a:ext cx="599404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phán: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"Này chị, hãy tin tôi: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đến giờ các người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 thờ phượng Chúa Cha, không phải trên núi này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 tại Giê-ru-sa-lem.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81940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said: ‘Believe me, woman, the hour is coming when you will worship the Father neither on this mountain nor in Jerusalem.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-3313"/>
            <a:ext cx="6248399" cy="351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945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471" y="4945213"/>
            <a:ext cx="900105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người thờ Đấng các người không biết; còn chúng tôi thờ Đấng chúng tôi biết,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ơn cứu độ phát xuất từ dân Do-thái.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1203" y="152400"/>
            <a:ext cx="888686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worship what you do not know;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worship what we do know;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salvation comes from the Jews.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12787"/>
            <a:ext cx="5334000" cy="299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30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888" y="3352800"/>
            <a:ext cx="906040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400" dirty="0"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giờ đã đến –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chính là lúc này đây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 những người thờ phượng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đích thực sẽ thờ phượng Chúa Cha trong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thần khí và sự thật, vì Chúa Cha tìm kiếm những ai thờ phượng Người như thế.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3036" y="152400"/>
            <a:ext cx="496603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the hour will come – in fact it is here already – when true worshippers will worship the Father in spirit and truth: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is the kind of worshipper the Father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wants.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595"/>
          <a:stretch/>
        </p:blipFill>
        <p:spPr bwMode="auto">
          <a:xfrm flipH="1">
            <a:off x="5105400" y="1"/>
            <a:ext cx="4038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824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OSEPH HUNG\Pictures\hinh sofware moi\gieng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005" y="3428999"/>
            <a:ext cx="260643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OSEPH HUNG\Pictures\hinh sofware moi\dan ba ben gieng nuoc 4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936" y="1981200"/>
            <a:ext cx="2942285" cy="490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JOSEPH HUNG\Pictures\hinh sofware moi\chua ( john ).ti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62" y="1829797"/>
            <a:ext cx="6424968" cy="507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3223" y="8586"/>
            <a:ext cx="87282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THIRD SUNDAY OF LENT A</a:t>
            </a:r>
          </a:p>
        </p:txBody>
      </p:sp>
      <p:sp>
        <p:nvSpPr>
          <p:cNvPr id="9" name="Rectangle 8"/>
          <p:cNvSpPr/>
          <p:nvPr/>
        </p:nvSpPr>
        <p:spPr>
          <a:xfrm>
            <a:off x="258943" y="631687"/>
            <a:ext cx="86325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I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Mùa Chay Năm A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611" y="1300092"/>
            <a:ext cx="1165225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795775" y="1981200"/>
            <a:ext cx="1471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latin typeface="Segoe Print" pitchFamily="2" charset="0"/>
                <a:ea typeface="Tahoma" pitchFamily="34" charset="0"/>
                <a:cs typeface="Tahoma" pitchFamily="34" charset="0"/>
              </a:rPr>
              <a:t>Lent</a:t>
            </a:r>
            <a:endParaRPr lang="en-AU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77377" y="2425539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2020</a:t>
            </a:r>
          </a:p>
          <a:p>
            <a:endParaRPr lang="en-AU" sz="3600" b="1" dirty="0">
              <a:solidFill>
                <a:srgbClr val="FFFF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188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119807"/>
            <a:ext cx="9144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 Chúa là thần khí,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những kẻ thờ phượng Người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 thờ phượng trong thần khí và sự thật.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6200"/>
            <a:ext cx="88568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God is spirit, and those who worship must worship in spirit and truth.’ </a:t>
            </a:r>
          </a:p>
        </p:txBody>
      </p:sp>
      <p:pic>
        <p:nvPicPr>
          <p:cNvPr id="11268" name="Picture 4" descr="http://cdn5.purposelydifferent.com/wp-content/uploads/2013/05/BibleSunri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963" y="1214973"/>
            <a:ext cx="6540090" cy="383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jpiros.bloglap.hu/kepek/galamb9f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37" y="1398953"/>
            <a:ext cx="2245568" cy="226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627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419600"/>
            <a:ext cx="89958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phụ nữ thưa: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"Tôi biết Đấng Mê-si-a, gọi là Đức Ki-tô,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 đến. Khi Người đến, Người sẽ loan báo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chúng tôi mọi sự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637" y="84688"/>
            <a:ext cx="431960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woman said to him, ‘I know that Messiah – that is, Christ – is coming; and when he comes he will tell us everything.’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40"/>
          <a:stretch/>
        </p:blipFill>
        <p:spPr bwMode="auto">
          <a:xfrm>
            <a:off x="4648200" y="0"/>
            <a:ext cx="45057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570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5373951"/>
            <a:ext cx="899103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nói: "Đấng ấy chính là tôi,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gười đang nói với chị đây."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1494" y="174621"/>
            <a:ext cx="871954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‘I who am speaking to you,’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said Jesus ‘I am he.’ 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207" y="1447800"/>
            <a:ext cx="6666115" cy="374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373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94" y="5029200"/>
            <a:ext cx="891841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nhiều người Sa-ma-ri trong thành đó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tin vào Đức Giê-su,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lời người phụ nữ làm chứng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0999" y="27373"/>
            <a:ext cx="853440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Samaritans of that town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 believed in him on the strength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woman’s testimony,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14"/>
          <a:stretch/>
        </p:blipFill>
        <p:spPr bwMode="auto">
          <a:xfrm>
            <a:off x="1371600" y="1697504"/>
            <a:ext cx="6691385" cy="340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141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6200" y="5012535"/>
            <a:ext cx="904460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Vậy, khi đến gặp Người, dân Sa-ma-ri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 Người ở lại với họ,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Người đã ở lại đó hai ngày. 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52400"/>
            <a:ext cx="89154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so, when the Samaritans came up to him, they begged him to stay with them.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stayed for two days,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09" b="-1"/>
          <a:stretch/>
        </p:blipFill>
        <p:spPr bwMode="auto">
          <a:xfrm>
            <a:off x="1226587" y="1845465"/>
            <a:ext cx="6690826" cy="316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86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00600" y="5029200"/>
            <a:ext cx="417444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 người tin vì lời Đức Giê-su nói còn đông hơn nữa.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984" y="5029199"/>
            <a:ext cx="481721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when he spoke to them many more came to believe;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2" y="12463"/>
            <a:ext cx="8516401" cy="478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600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9399" y="3038383"/>
            <a:ext cx="632459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bảo người phụ nữ: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"Không còn phải vì lời chị kể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 chúng tôi tin.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thật, chính chúng tôi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nghe và biết rằng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thật là Đấng cứu độ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trần gian…"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3193774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they said to the woman, ‘Now we no longer believe because of what you told us; we have heard him ourselves and we know that he really is the saviour of the world.’..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22684" y="0"/>
            <a:ext cx="54213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601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ountry and purple 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JOSEPH HUNG\Pictures\hinh sofware moi\gieng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22375"/>
            <a:ext cx="2507653" cy="25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JOSEPH HUNG\Pictures\hinh sofware moi\dan ba ben gieng nuoc 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559" y="2829340"/>
            <a:ext cx="3790442" cy="404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JOSEPH HUNG\Pictures\Pictures\tai lieu tu Hp 07-10-17\Pictures\hinh cut\chua  john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2171060"/>
            <a:ext cx="4323954" cy="47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011610" y="171615"/>
            <a:ext cx="4677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3RD SUNDAY OF LENT 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304800" y="670049"/>
            <a:ext cx="86325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I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Mùa Chay Năm A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143" y="0"/>
            <a:ext cx="1165225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591817" y="1439490"/>
            <a:ext cx="1471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latin typeface="Segoe Print" pitchFamily="2" charset="0"/>
                <a:ea typeface="Tahoma" pitchFamily="34" charset="0"/>
                <a:cs typeface="Tahoma" pitchFamily="34" charset="0"/>
              </a:rPr>
              <a:t>Lent</a:t>
            </a:r>
            <a:endParaRPr lang="en-AU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02372" y="1880363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2020</a:t>
            </a:r>
          </a:p>
          <a:p>
            <a:endParaRPr lang="en-AU" sz="3600" b="1" dirty="0">
              <a:solidFill>
                <a:srgbClr val="FFFF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994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country and purple 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0393"/>
            <a:ext cx="9144000" cy="68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JOSEPH HUNG\Pictures\hinh sofware moi\chua va nguoi dan ba ben gieng nuoc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990929"/>
            <a:ext cx="6858001" cy="391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73790" y="139148"/>
            <a:ext cx="4677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3RD SUNDAY OF LENT A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587425"/>
            <a:ext cx="86325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I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Mùa Chay Năm A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419096"/>
            <a:ext cx="1165225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238073" y="2263657"/>
            <a:ext cx="1471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latin typeface="Segoe Print" pitchFamily="2" charset="0"/>
                <a:ea typeface="Tahoma" pitchFamily="34" charset="0"/>
                <a:cs typeface="Tahoma" pitchFamily="34" charset="0"/>
              </a:rPr>
              <a:t>Lent</a:t>
            </a:r>
            <a:endParaRPr lang="en-AU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17751" y="2669464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2020</a:t>
            </a:r>
          </a:p>
          <a:p>
            <a:endParaRPr lang="en-AU" sz="3600" b="1" dirty="0">
              <a:solidFill>
                <a:srgbClr val="FFFF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63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country and purple 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Hung Doan\Pictures\hinh cut\chua va dan ba samaria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25600"/>
            <a:ext cx="8064500" cy="52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67504" y="161092"/>
            <a:ext cx="4677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3RD SUNDAY OF LENT A</a:t>
            </a:r>
          </a:p>
        </p:txBody>
      </p:sp>
      <p:sp>
        <p:nvSpPr>
          <p:cNvPr id="5" name="Rectangle 4"/>
          <p:cNvSpPr/>
          <p:nvPr/>
        </p:nvSpPr>
        <p:spPr>
          <a:xfrm>
            <a:off x="267318" y="683131"/>
            <a:ext cx="86325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I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Mùa Chay Năm A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25" y="1452571"/>
            <a:ext cx="1165225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0448" y="2315378"/>
            <a:ext cx="1471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latin typeface="Segoe Print" pitchFamily="2" charset="0"/>
                <a:ea typeface="Tahoma" pitchFamily="34" charset="0"/>
                <a:cs typeface="Tahoma" pitchFamily="34" charset="0"/>
              </a:rPr>
              <a:t>Lent</a:t>
            </a:r>
            <a:endParaRPr lang="en-AU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0752" y="2828835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2020</a:t>
            </a:r>
          </a:p>
          <a:p>
            <a:endParaRPr lang="en-AU" sz="3600" b="1" dirty="0">
              <a:solidFill>
                <a:srgbClr val="FFFF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949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well in bi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JOSEPH HUNG\Pictures\hinh sofware moi\dan ba ben gieng nuoc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893" y="2645454"/>
            <a:ext cx="3869009" cy="421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JOSEPH HUNG\Pictures\hinh sofware moi\chua ( john )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206" y="1806106"/>
            <a:ext cx="6424968" cy="507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25" y="83557"/>
            <a:ext cx="1165225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7198" y="860326"/>
            <a:ext cx="1471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latin typeface="Segoe Print" pitchFamily="2" charset="0"/>
                <a:ea typeface="Tahoma" pitchFamily="34" charset="0"/>
                <a:cs typeface="Tahoma" pitchFamily="34" charset="0"/>
              </a:rPr>
              <a:t>Lent</a:t>
            </a:r>
            <a:endParaRPr lang="en-AU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9139" y="1245047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2020</a:t>
            </a:r>
          </a:p>
          <a:p>
            <a:endParaRPr lang="en-AU" sz="3600" b="1" dirty="0">
              <a:solidFill>
                <a:srgbClr val="FFFF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0" name="Picture 9" descr="Image result for jesus christ on the cross catholi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16" y="213876"/>
            <a:ext cx="3260840" cy="124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124125" y="311969"/>
            <a:ext cx="433050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Gospel John 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4:5-15.19-26.39-42</a:t>
            </a:r>
          </a:p>
          <a:p>
            <a:pPr algn="ctr"/>
            <a:r>
              <a:rPr lang="en-A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Gioan</a:t>
            </a:r>
            <a:endParaRPr lang="en-A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4:5-15.19-26.39-42</a:t>
            </a:r>
          </a:p>
        </p:txBody>
      </p:sp>
    </p:spTree>
    <p:extLst>
      <p:ext uri="{BB962C8B-B14F-4D97-AF65-F5344CB8AC3E}">
        <p14:creationId xmlns:p14="http://schemas.microsoft.com/office/powerpoint/2010/main" val="3467670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" y="4953000"/>
            <a:ext cx="90678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AU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</a:t>
            </a:r>
            <a:r>
              <a:rPr lang="en-AU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Giêsu</a:t>
            </a:r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đến một thành xứ Sa-ma-ri, tên là Xy-kha, gần thửa đất ông Gia-cóp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cho con là ông Giu-se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365"/>
            <a:ext cx="8763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came to the Samaritan town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called Sychar, near the land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Jacob gave to his son Joseph.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58279"/>
            <a:ext cx="5867400" cy="329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76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953000"/>
            <a:ext cx="900574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Ở đấy, có giếng của ông Gia-cóp. Người đi đường mỏi mệt, nên ngồi ngay xuống bờ giếng. Lúc đó vào khoảng mười hai giờ trưa.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399" y="76200"/>
            <a:ext cx="885334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Jacob’s well is there and Jesus, tired by the journey, sat straight down by the well.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was about the sixth hour.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470" y="1738193"/>
            <a:ext cx="5791200" cy="325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295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947" y="4953000"/>
            <a:ext cx="888102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một người phụ nữ Sa-ma-ri đến lấy nước. Đức Giê-su nói với người ấy: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"Chị cho tôi xin chút nước uống 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8173" y="287395"/>
            <a:ext cx="888102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 Samaritan woman came to draw water, Jesus said to her, ‘Give me a drink.’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4000"/>
            <a:ext cx="6276975" cy="35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643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689" y="5447744"/>
            <a:ext cx="883688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Lúc đó, các môn đệ của Người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vào thành mua thức ăn.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0918" y="163093"/>
            <a:ext cx="853208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 disciples had gone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into the town to buy food.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01"/>
          <a:stretch/>
        </p:blipFill>
        <p:spPr bwMode="auto">
          <a:xfrm>
            <a:off x="608441" y="1399362"/>
            <a:ext cx="7927118" cy="362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155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3429000"/>
            <a:ext cx="913001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phụ nữ Samari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liền nói: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"Ông là người Do-thái,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 lại xin tôi,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phụ nữ Sa-ma-ri,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ông nước uống sao?"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thế, người Do-thái không được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 thiệp với người Sa-ma-ri.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981" y="55126"/>
            <a:ext cx="570101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Samaritan woman said to him, ‘What? You are a Jew and you ask me, a Samaritan, for a drink?’ – Jews, in fact, do not associate with Samaritans.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32" r="24787"/>
          <a:stretch/>
        </p:blipFill>
        <p:spPr bwMode="auto">
          <a:xfrm>
            <a:off x="5853418" y="0"/>
            <a:ext cx="3276601" cy="290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8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307" y="3429000"/>
            <a:ext cx="909037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trả lời: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"Nếu chị nhận ra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ân huệ Thiên Chúa ban,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và ai là người nói với chị: "Cho tôi chút nước uống", thì hẳn chị đã xin, và người ấy đã ban cho chị nước hằng sống." 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5181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replied: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‘If you only knew what God is offering  and who it is that is saying to you: Give me a drink, you would have been the one to ask, and he would have given you living water.’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60"/>
          <a:stretch/>
        </p:blipFill>
        <p:spPr bwMode="auto">
          <a:xfrm>
            <a:off x="5242669" y="-15573"/>
            <a:ext cx="3898016" cy="275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044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1334</Words>
  <Application>Microsoft Office PowerPoint</Application>
  <PresentationFormat>On-screen Show (4:3)</PresentationFormat>
  <Paragraphs>142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Segoe Print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 Dang</cp:lastModifiedBy>
  <cp:revision>10</cp:revision>
  <dcterms:created xsi:type="dcterms:W3CDTF">2019-10-05T10:54:43Z</dcterms:created>
  <dcterms:modified xsi:type="dcterms:W3CDTF">2020-03-10T05:27:28Z</dcterms:modified>
</cp:coreProperties>
</file>